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2/6/2025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xmlns="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  <a:latin typeface="Aptos" pitchFamily="34" charset="0"/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Mayo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2025</a:t>
            </a:r>
            <a:endParaRPr lang="es-HN" sz="5200" b="1" dirty="0">
              <a:solidFill>
                <a:schemeClr val="bg1"/>
              </a:solidFill>
              <a:latin typeface="Aptos" pitchFamily="34" charset="0"/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01487"/>
              </p:ext>
            </p:extLst>
          </p:nvPr>
        </p:nvGraphicFramePr>
        <p:xfrm>
          <a:off x="837127" y="2562896"/>
          <a:ext cx="9946843" cy="2615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5905">
                  <a:extLst>
                    <a:ext uri="{9D8B030D-6E8A-4147-A177-3AD203B41FA5}">
                      <a16:colId xmlns:a16="http://schemas.microsoft.com/office/drawing/2014/main" xmlns="" val="1269484684"/>
                    </a:ext>
                  </a:extLst>
                </a:gridCol>
                <a:gridCol w="1320938">
                  <a:extLst>
                    <a:ext uri="{9D8B030D-6E8A-4147-A177-3AD203B41FA5}">
                      <a16:colId xmlns:a16="http://schemas.microsoft.com/office/drawing/2014/main" xmlns="" val="3443784216"/>
                    </a:ext>
                  </a:extLst>
                </a:gridCol>
              </a:tblGrid>
              <a:tr h="708338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RECLAMOS DEL USUARIO FINANCIERO EN LAS INSTITUCIONES SUPERVISADAS</a:t>
                      </a:r>
                      <a:r>
                        <a:rPr lang="es-HN" sz="28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384705"/>
                  </a:ext>
                </a:extLst>
              </a:tr>
              <a:tr h="476518">
                <a:tc>
                  <a:txBody>
                    <a:bodyPr/>
                    <a:lstStyle/>
                    <a:p>
                      <a:pPr algn="l"/>
                      <a:r>
                        <a:rPr lang="es-HN" sz="2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HN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ptos" pitchFamily="34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Mayo 2025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21</cp:revision>
  <dcterms:created xsi:type="dcterms:W3CDTF">2023-11-13T22:03:33Z</dcterms:created>
  <dcterms:modified xsi:type="dcterms:W3CDTF">2025-06-02T23:54:22Z</dcterms:modified>
</cp:coreProperties>
</file>