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2/4/2025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xmlns="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</a:rPr>
              <a:t>de Marzo 2025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xmlns="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15442"/>
              </p:ext>
            </p:extLst>
          </p:nvPr>
        </p:nvGraphicFramePr>
        <p:xfrm>
          <a:off x="1408029" y="2298826"/>
          <a:ext cx="9375941" cy="313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:a16="http://schemas.microsoft.com/office/drawing/2014/main" xmlns="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:a16="http://schemas.microsoft.com/office/drawing/2014/main" xmlns="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Marzo 2025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19</cp:revision>
  <dcterms:created xsi:type="dcterms:W3CDTF">2023-11-13T22:03:33Z</dcterms:created>
  <dcterms:modified xsi:type="dcterms:W3CDTF">2025-04-02T22:43:51Z</dcterms:modified>
</cp:coreProperties>
</file>