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2/12/2024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1DD1A8A-57D5-4A81-AD04-532B043C56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xmlns="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07891EC-4501-44ED-A8C8-B11B6DB767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</a:rPr>
              <a:t>de </a:t>
            </a:r>
            <a:r>
              <a:rPr lang="es-ES" sz="5200" b="1" dirty="0" smtClean="0">
                <a:solidFill>
                  <a:schemeClr val="bg1"/>
                </a:solidFill>
              </a:rPr>
              <a:t>Noviembre</a:t>
            </a:r>
            <a:r>
              <a:rPr lang="es-ES" sz="5200" b="1" dirty="0" smtClean="0">
                <a:solidFill>
                  <a:schemeClr val="bg1"/>
                </a:solidFill>
              </a:rPr>
              <a:t> </a:t>
            </a:r>
            <a:r>
              <a:rPr lang="es-ES" sz="5200" b="1" dirty="0" smtClean="0">
                <a:solidFill>
                  <a:schemeClr val="bg1"/>
                </a:solidFill>
              </a:rPr>
              <a:t>2024</a:t>
            </a:r>
            <a:endParaRPr lang="es-HN" sz="5200" b="1" dirty="0">
              <a:solidFill>
                <a:schemeClr val="bg1"/>
              </a:solidFill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xmlns="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329626"/>
              </p:ext>
            </p:extLst>
          </p:nvPr>
        </p:nvGraphicFramePr>
        <p:xfrm>
          <a:off x="1408029" y="2298826"/>
          <a:ext cx="9375941" cy="313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:a16="http://schemas.microsoft.com/office/drawing/2014/main" xmlns="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:a16="http://schemas.microsoft.com/office/drawing/2014/main" xmlns="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Reclamos del Usuario Financiero en las Instituciones Supervisadas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Noviembre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14</cp:revision>
  <dcterms:created xsi:type="dcterms:W3CDTF">2023-11-13T22:03:33Z</dcterms:created>
  <dcterms:modified xsi:type="dcterms:W3CDTF">2024-12-02T22:56:49Z</dcterms:modified>
</cp:coreProperties>
</file>