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4/11/2024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</a:rPr>
              <a:t>Octubre 2024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800475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="" xmlns:a16="http://schemas.microsoft.com/office/drawing/2014/main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="" xmlns:a16="http://schemas.microsoft.com/office/drawing/2014/main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Octubre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13</cp:revision>
  <dcterms:created xsi:type="dcterms:W3CDTF">2023-11-13T22:03:33Z</dcterms:created>
  <dcterms:modified xsi:type="dcterms:W3CDTF">2024-11-04T16:29:38Z</dcterms:modified>
</cp:coreProperties>
</file>