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2/9/2024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</a:rPr>
              <a:t>Agosto</a:t>
            </a:r>
            <a:r>
              <a:rPr lang="es-ES" sz="5200" b="1" dirty="0" smtClean="0">
                <a:solidFill>
                  <a:schemeClr val="bg1"/>
                </a:solidFill>
              </a:rPr>
              <a:t> </a:t>
            </a:r>
            <a:r>
              <a:rPr lang="es-ES" sz="5200" b="1" dirty="0">
                <a:solidFill>
                  <a:schemeClr val="bg1"/>
                </a:solidFill>
              </a:rPr>
              <a:t>2024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77168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="" xmlns:a16="http://schemas.microsoft.com/office/drawing/2014/main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="" xmlns:a16="http://schemas.microsoft.com/office/drawing/2014/main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Agosto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11</cp:revision>
  <dcterms:created xsi:type="dcterms:W3CDTF">2023-11-13T22:03:33Z</dcterms:created>
  <dcterms:modified xsi:type="dcterms:W3CDTF">2024-09-02T18:11:05Z</dcterms:modified>
</cp:coreProperties>
</file>