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2/5/2024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abril </a:t>
            </a:r>
            <a:r>
              <a:rPr lang="es-ES" sz="5200" b="1" dirty="0">
                <a:solidFill>
                  <a:schemeClr val="bg1"/>
                </a:solidFill>
              </a:rPr>
              <a:t>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25507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=""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=""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abril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7</cp:revision>
  <dcterms:created xsi:type="dcterms:W3CDTF">2023-11-13T22:03:33Z</dcterms:created>
  <dcterms:modified xsi:type="dcterms:W3CDTF">2024-05-02T18:02:43Z</dcterms:modified>
</cp:coreProperties>
</file>